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21945600"/>
  <p:notesSz cx="6858000" cy="9144000"/>
  <p:defaultTextStyle>
    <a:defPPr>
      <a:defRPr lang="en-US"/>
    </a:defPPr>
    <a:lvl1pPr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1513554" indent="-1128226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3028740" indent="-2259717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4543926" indent="-3391209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6064010" indent="-4522700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35115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82138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9161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761842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60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4558"/>
  </p:normalViewPr>
  <p:slideViewPr>
    <p:cSldViewPr snapToObjects="1">
      <p:cViewPr varScale="1">
        <p:scale>
          <a:sx n="40" d="100"/>
          <a:sy n="40" d="100"/>
        </p:scale>
        <p:origin x="368" y="552"/>
      </p:cViewPr>
      <p:guideLst>
        <p:guide orient="horz" pos="6960"/>
        <p:guide pos="13824"/>
      </p:guideLst>
    </p:cSldViewPr>
  </p:slideViewPr>
  <p:outlineViewPr>
    <p:cViewPr>
      <p:scale>
        <a:sx n="33" d="100"/>
        <a:sy n="33" d="100"/>
      </p:scale>
      <p:origin x="0" y="325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0.png>
</file>

<file path=ppt/media/image12.png>
</file>

<file path=ppt/media/image13.tif>
</file>

<file path=ppt/media/image14.ti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1314EA9-C8CF-4E55-8DBF-5486340E747F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9BD065AA-F636-430C-85BD-240106ED4B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589744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7023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4046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41069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8092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35115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6pPr>
    <a:lvl7pPr marL="282138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7pPr>
    <a:lvl8pPr marL="329161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8pPr>
    <a:lvl9pPr marL="3761842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0" y="685800"/>
            <a:ext cx="6858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348697A-DAE3-4F2E-A4DA-9A6361006635}" type="slidenum">
              <a:rPr lang="en-US" altLang="en-US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344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6817366"/>
            <a:ext cx="37307520" cy="4704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2435840"/>
            <a:ext cx="3072384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7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48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422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96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71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845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319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93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19CBAE-FC64-4EFF-90FD-B69259063D9D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213014-1A90-49E7-9F03-915C9CD694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525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6D4376-459D-4065-BB54-43EB2670C21A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9FE35A-8664-44CF-BF98-4F881DFED2F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5787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9" y="2458723"/>
            <a:ext cx="47404017" cy="5243068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9" y="2458723"/>
            <a:ext cx="141480543" cy="5243068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88BFE-BA3B-459A-A661-1CC3BB576C44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E74B7F-27B8-44B1-B4DE-A5FC44B1ACB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31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B9CF8-EF69-41CE-963A-BA5C25FDC63C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76BB2C-C2F2-475E-9236-C4C5C8771A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1868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14102081"/>
            <a:ext cx="37307520" cy="4358640"/>
          </a:xfrm>
        </p:spPr>
        <p:txBody>
          <a:bodyPr anchor="t"/>
          <a:lstStyle>
            <a:lvl1pPr algn="l">
              <a:defRPr sz="12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9301487"/>
            <a:ext cx="37307520" cy="4800599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74225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2pPr>
            <a:lvl3pPr marL="2948448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422674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9689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7112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84534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319573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9379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EAE8B6-BB81-4DAD-974E-73E05E9DE8F3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6E1E93-EA9B-40DB-9678-E6AFF779B7A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0599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5" y="14335768"/>
            <a:ext cx="94442281" cy="40553641"/>
          </a:xfrm>
        </p:spPr>
        <p:txBody>
          <a:bodyPr/>
          <a:lstStyle>
            <a:lvl1pPr>
              <a:defRPr sz="9000"/>
            </a:lvl1pPr>
            <a:lvl2pPr>
              <a:defRPr sz="78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5" y="14335768"/>
            <a:ext cx="94442281" cy="40553641"/>
          </a:xfrm>
        </p:spPr>
        <p:txBody>
          <a:bodyPr/>
          <a:lstStyle>
            <a:lvl1pPr>
              <a:defRPr sz="9000"/>
            </a:lvl1pPr>
            <a:lvl2pPr>
              <a:defRPr sz="78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72DE39-29E4-48D8-AE28-A867120F4696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D414B5-7DC3-4C99-BD9B-BA526C2FEE1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101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0320" y="409896"/>
            <a:ext cx="28128685" cy="2169159"/>
          </a:xfrm>
        </p:spPr>
        <p:txBody>
          <a:bodyPr>
            <a:noAutofit/>
          </a:bodyPr>
          <a:lstStyle>
            <a:lvl1pPr>
              <a:defRPr sz="440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0"/>
          </p:nvPr>
        </p:nvSpPr>
        <p:spPr>
          <a:xfrm>
            <a:off x="1498092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1"/>
          </p:nvPr>
        </p:nvSpPr>
        <p:spPr>
          <a:xfrm>
            <a:off x="2958084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830959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5B3A07-A7CE-40D3-A410-EDF9A4B1C01F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FFC319-7D79-44E8-8922-263723B620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4199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D03833-CE8C-4F8B-95CB-3A9B6255852C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0319E6-A96F-404B-A526-EF4A8ECEB68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7521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9" y="873760"/>
            <a:ext cx="14439903" cy="3718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4" y="873766"/>
            <a:ext cx="24536400" cy="18729961"/>
          </a:xfrm>
        </p:spPr>
        <p:txBody>
          <a:bodyPr/>
          <a:lstStyle>
            <a:lvl1pPr>
              <a:defRPr sz="10200"/>
            </a:lvl1pPr>
            <a:lvl2pPr>
              <a:defRPr sz="9000"/>
            </a:lvl2pPr>
            <a:lvl3pPr>
              <a:defRPr sz="78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9" y="4592326"/>
            <a:ext cx="14439903" cy="15011401"/>
          </a:xfrm>
        </p:spPr>
        <p:txBody>
          <a:bodyPr/>
          <a:lstStyle>
            <a:lvl1pPr marL="0" indent="0">
              <a:buNone/>
              <a:defRPr sz="4500"/>
            </a:lvl1pPr>
            <a:lvl2pPr marL="1474225" indent="0">
              <a:buNone/>
              <a:defRPr sz="3900"/>
            </a:lvl2pPr>
            <a:lvl3pPr marL="2948448" indent="0">
              <a:buNone/>
              <a:defRPr sz="3100"/>
            </a:lvl3pPr>
            <a:lvl4pPr marL="4422674" indent="0">
              <a:buNone/>
              <a:defRPr sz="2800"/>
            </a:lvl4pPr>
            <a:lvl5pPr marL="5896899" indent="0">
              <a:buNone/>
              <a:defRPr sz="2800"/>
            </a:lvl5pPr>
            <a:lvl6pPr marL="7371122" indent="0">
              <a:buNone/>
              <a:defRPr sz="2800"/>
            </a:lvl6pPr>
            <a:lvl7pPr marL="8845348" indent="0">
              <a:buNone/>
              <a:defRPr sz="2800"/>
            </a:lvl7pPr>
            <a:lvl8pPr marL="10319573" indent="0">
              <a:buNone/>
              <a:defRPr sz="2800"/>
            </a:lvl8pPr>
            <a:lvl9pPr marL="11793798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2521F4-F525-4A00-B403-8BBE24F546DB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30ABBB-E03B-4760-8313-C632A5074D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998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15361927"/>
            <a:ext cx="26334720" cy="1813561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1960880"/>
            <a:ext cx="26334720" cy="13167360"/>
          </a:xfrm>
        </p:spPr>
        <p:txBody>
          <a:bodyPr rtlCol="0">
            <a:normAutofit/>
          </a:bodyPr>
          <a:lstStyle>
            <a:lvl1pPr marL="0" indent="0">
              <a:buNone/>
              <a:defRPr sz="10200"/>
            </a:lvl1pPr>
            <a:lvl2pPr marL="1474225" indent="0">
              <a:buNone/>
              <a:defRPr sz="9000"/>
            </a:lvl2pPr>
            <a:lvl3pPr marL="2948448" indent="0">
              <a:buNone/>
              <a:defRPr sz="7800"/>
            </a:lvl3pPr>
            <a:lvl4pPr marL="4422674" indent="0">
              <a:buNone/>
              <a:defRPr sz="6500"/>
            </a:lvl4pPr>
            <a:lvl5pPr marL="5896899" indent="0">
              <a:buNone/>
              <a:defRPr sz="6500"/>
            </a:lvl5pPr>
            <a:lvl6pPr marL="7371122" indent="0">
              <a:buNone/>
              <a:defRPr sz="6500"/>
            </a:lvl6pPr>
            <a:lvl7pPr marL="8845348" indent="0">
              <a:buNone/>
              <a:defRPr sz="6500"/>
            </a:lvl7pPr>
            <a:lvl8pPr marL="10319573" indent="0">
              <a:buNone/>
              <a:defRPr sz="6500"/>
            </a:lvl8pPr>
            <a:lvl9pPr marL="11793798" indent="0">
              <a:buNone/>
              <a:defRPr sz="6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17175488"/>
            <a:ext cx="26334720" cy="2575559"/>
          </a:xfrm>
        </p:spPr>
        <p:txBody>
          <a:bodyPr/>
          <a:lstStyle>
            <a:lvl1pPr marL="0" indent="0">
              <a:buNone/>
              <a:defRPr sz="4500"/>
            </a:lvl1pPr>
            <a:lvl2pPr marL="1474225" indent="0">
              <a:buNone/>
              <a:defRPr sz="3900"/>
            </a:lvl2pPr>
            <a:lvl3pPr marL="2948448" indent="0">
              <a:buNone/>
              <a:defRPr sz="3100"/>
            </a:lvl3pPr>
            <a:lvl4pPr marL="4422674" indent="0">
              <a:buNone/>
              <a:defRPr sz="2800"/>
            </a:lvl4pPr>
            <a:lvl5pPr marL="5896899" indent="0">
              <a:buNone/>
              <a:defRPr sz="2800"/>
            </a:lvl5pPr>
            <a:lvl6pPr marL="7371122" indent="0">
              <a:buNone/>
              <a:defRPr sz="2800"/>
            </a:lvl6pPr>
            <a:lvl7pPr marL="8845348" indent="0">
              <a:buNone/>
              <a:defRPr sz="2800"/>
            </a:lvl7pPr>
            <a:lvl8pPr marL="10319573" indent="0">
              <a:buNone/>
              <a:defRPr sz="2800"/>
            </a:lvl8pPr>
            <a:lvl9pPr marL="11793798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4C5E88-DBB1-4C27-97E1-27BF91625C96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84C0B4-399A-4C53-B10F-4E796F2262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343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195209" y="877957"/>
            <a:ext cx="3950078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195209" y="5120309"/>
            <a:ext cx="39500783" cy="14482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5209" y="20340432"/>
            <a:ext cx="102399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39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F4DFF81-4150-4EF7-986D-DD3916DBAD54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809" y="20340432"/>
            <a:ext cx="138975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3900">
                <a:solidFill>
                  <a:srgbClr val="898989"/>
                </a:solidFill>
                <a:latin typeface="Calibri" pitchFamily="-108" charset="0"/>
                <a:ea typeface="ＭＳ Ｐゴシック" pitchFamily="-108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6009" y="20340432"/>
            <a:ext cx="102399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39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815B8E12-0DAA-404C-B30F-EC94537DB44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15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ctr" defTabSz="1471613" rtl="0" eaLnBrk="0" fontAlgn="base" hangingPunct="0">
        <a:spcBef>
          <a:spcPct val="0"/>
        </a:spcBef>
        <a:spcAft>
          <a:spcPct val="0"/>
        </a:spcAft>
        <a:defRPr sz="141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2pPr>
      <a:lvl3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3pPr>
      <a:lvl4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4pPr>
      <a:lvl5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5pPr>
      <a:lvl6pPr marL="373903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747805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121708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495611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1101725" indent="-11017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0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2392363" indent="-91757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3681413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7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5157788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6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6629400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6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8108236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82462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056684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530909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474225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2pPr>
      <a:lvl3pPr marL="294844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4422674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4pPr>
      <a:lvl5pPr marL="5896899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5pPr>
      <a:lvl6pPr marL="7371122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6pPr>
      <a:lvl7pPr marL="884534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7pPr>
      <a:lvl8pPr marL="10319573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8pPr>
      <a:lvl9pPr marL="1179379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18" Type="http://schemas.openxmlformats.org/officeDocument/2006/relationships/image" Target="../media/image1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png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ti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tif"/><Relationship Id="rId10" Type="http://schemas.openxmlformats.org/officeDocument/2006/relationships/image" Target="../media/image8.emf"/><Relationship Id="rId19" Type="http://schemas.openxmlformats.org/officeDocument/2006/relationships/image" Target="../media/image17.tif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5800" b="1" dirty="0">
                <a:latin typeface="Avenir Light" panose="020B0402020203020204" pitchFamily="34" charset="77"/>
                <a:cs typeface="Arial" panose="020B0604020202020204" pitchFamily="34" charset="0"/>
              </a:rPr>
              <a:t>Unsupervised Curricula for Visual Meta-Reinforcement Learning</a:t>
            </a:r>
            <a:br>
              <a:rPr lang="en-US" altLang="en-US" sz="4200" dirty="0">
                <a:latin typeface="Avenir Light" panose="020B0402020203020204" pitchFamily="34" charset="77"/>
                <a:cs typeface="Arial" panose="020B0604020202020204" pitchFamily="34" charset="0"/>
              </a:rPr>
            </a:br>
            <a:r>
              <a:rPr lang="en-US" altLang="en-US" sz="4200" dirty="0">
                <a:latin typeface="Avenir Light" panose="020B0402020203020204" pitchFamily="34" charset="77"/>
                <a:cs typeface="Arial" panose="020B0604020202020204" pitchFamily="34" charset="0"/>
              </a:rPr>
              <a:t>Allan Jabri, Kyle Hsu, Ben </a:t>
            </a:r>
            <a:r>
              <a:rPr lang="en-US" altLang="en-US" sz="4200" dirty="0" err="1">
                <a:latin typeface="Avenir Light" panose="020B0402020203020204" pitchFamily="34" charset="77"/>
                <a:cs typeface="Arial" panose="020B0604020202020204" pitchFamily="34" charset="0"/>
              </a:rPr>
              <a:t>Eysenbach</a:t>
            </a:r>
            <a:r>
              <a:rPr lang="en-US" altLang="en-US" sz="4200" dirty="0">
                <a:latin typeface="Avenir Light" panose="020B0402020203020204" pitchFamily="34" charset="77"/>
                <a:cs typeface="Arial" panose="020B0604020202020204" pitchFamily="34" charset="0"/>
              </a:rPr>
              <a:t>, Abhishek Gupta, Sergey Levine, Chelsea Finn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4BC5FA-21D3-1F4A-8D91-B54D5F8D3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58410" y="4361247"/>
            <a:ext cx="3719576" cy="23042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AF5CD3-C350-AF4C-A276-9F840E1AD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68188" y="4376782"/>
            <a:ext cx="3556000" cy="23042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6BD075-2505-B542-92BC-061955FD76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18800" y="4376782"/>
            <a:ext cx="3556000" cy="23042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F37FD3-13D5-CE4A-AAE1-F2C2E5F961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760317" y="7703446"/>
            <a:ext cx="3280410" cy="23469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61A4D0-B27B-C24A-85D6-E0530D8771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26565" y="7696200"/>
            <a:ext cx="3484880" cy="234696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ED18BEB-050B-2149-A704-E6EC0645AE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3212" y="4376782"/>
            <a:ext cx="8065855" cy="27686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6228493-1F21-7148-A8F0-B47C545F447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639269" y="3549326"/>
            <a:ext cx="15193227" cy="36322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14A0B2E-F4C0-0B41-B3F2-35C85D7BD99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4964400" y="7598091"/>
            <a:ext cx="3885512" cy="839270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FF84B14-6B1A-8542-8C65-EFA3A9DC6A0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58839" y="19532600"/>
            <a:ext cx="3200400" cy="1955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AE14ACC-18CC-2641-A22B-6955905E547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029547" y="15930518"/>
            <a:ext cx="13832106" cy="36322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C3CD94D-8AFA-A24C-9F5F-3894E4A11D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047694" y="9321346"/>
            <a:ext cx="13832106" cy="4494053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65FC4CD-FC16-9B4A-B7EB-5E2A3BD931AD}"/>
              </a:ext>
            </a:extLst>
          </p:cNvPr>
          <p:cNvSpPr txBox="1"/>
          <p:nvPr/>
        </p:nvSpPr>
        <p:spPr>
          <a:xfrm>
            <a:off x="1668081" y="2768246"/>
            <a:ext cx="12877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Light" panose="020B0402020203020204" pitchFamily="34" charset="77"/>
              </a:rPr>
              <a:t>Motivation</a:t>
            </a:r>
            <a:r>
              <a:rPr lang="en-US" sz="3200" dirty="0">
                <a:latin typeface="Avenir Light" panose="020B0402020203020204" pitchFamily="34" charset="77"/>
              </a:rPr>
              <a:t>: Can useful meta-RL tasks be discovered </a:t>
            </a:r>
          </a:p>
          <a:p>
            <a:r>
              <a:rPr lang="en-US" sz="3200" dirty="0">
                <a:latin typeface="Avenir Light" panose="020B0402020203020204" pitchFamily="34" charset="77"/>
              </a:rPr>
              <a:t>in an unsupervised manner?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C3ACD71-CC94-2E46-89CE-C0572A2C30A6}"/>
              </a:ext>
            </a:extLst>
          </p:cNvPr>
          <p:cNvSpPr txBox="1"/>
          <p:nvPr/>
        </p:nvSpPr>
        <p:spPr>
          <a:xfrm>
            <a:off x="1668081" y="8060851"/>
            <a:ext cx="12877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Light" panose="020B0402020203020204" pitchFamily="34" charset="77"/>
              </a:rPr>
              <a:t>Idea</a:t>
            </a:r>
            <a:r>
              <a:rPr lang="en-US" sz="3200" dirty="0">
                <a:latin typeface="Avenir Light" panose="020B0402020203020204" pitchFamily="34" charset="77"/>
              </a:rPr>
              <a:t>: Discover learnable tasks via information maximization</a:t>
            </a:r>
          </a:p>
          <a:p>
            <a:r>
              <a:rPr lang="en-US" sz="3200" dirty="0">
                <a:latin typeface="Avenir Light" panose="020B0402020203020204" pitchFamily="34" charset="77"/>
              </a:rPr>
              <a:t>between a meta-learner and a self-generated task distribution.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916E91F-25E4-DB41-BB0E-5C3B57992940}"/>
              </a:ext>
            </a:extLst>
          </p:cNvPr>
          <p:cNvSpPr txBox="1"/>
          <p:nvPr/>
        </p:nvSpPr>
        <p:spPr>
          <a:xfrm>
            <a:off x="1544345" y="18367552"/>
            <a:ext cx="12877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Light" panose="020B0402020203020204" pitchFamily="34" charset="77"/>
              </a:rPr>
              <a:t>Simplifying Assumption</a:t>
            </a:r>
            <a:r>
              <a:rPr lang="en-US" sz="3200" dirty="0">
                <a:latin typeface="Avenir Light" panose="020B0402020203020204" pitchFamily="34" charset="77"/>
              </a:rPr>
              <a:t>. Conditional independence of observations</a:t>
            </a:r>
          </a:p>
          <a:p>
            <a:r>
              <a:rPr lang="en-US" sz="3200" dirty="0">
                <a:latin typeface="Avenir Light" panose="020B0402020203020204" pitchFamily="34" charset="77"/>
              </a:rPr>
              <a:t>along our trajectories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F1FBF33-0F40-414E-B6A3-45F14F662211}"/>
              </a:ext>
            </a:extLst>
          </p:cNvPr>
          <p:cNvSpPr txBox="1"/>
          <p:nvPr/>
        </p:nvSpPr>
        <p:spPr>
          <a:xfrm>
            <a:off x="32158410" y="2667717"/>
            <a:ext cx="105135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Light" panose="020B0402020203020204" pitchFamily="34" charset="77"/>
              </a:rPr>
              <a:t>Experiments</a:t>
            </a:r>
            <a:r>
              <a:rPr lang="en-US" sz="3200" dirty="0">
                <a:latin typeface="Avenir Light" panose="020B0402020203020204" pitchFamily="34" charset="77"/>
              </a:rPr>
              <a:t> The acquired meta-RL strategies transfer to downstream test task distributions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246B9BF-BE12-9640-B034-EAC584A08C12}"/>
              </a:ext>
            </a:extLst>
          </p:cNvPr>
          <p:cNvSpPr txBox="1"/>
          <p:nvPr/>
        </p:nvSpPr>
        <p:spPr>
          <a:xfrm>
            <a:off x="32158410" y="6774308"/>
            <a:ext cx="105135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Light" panose="020B0402020203020204" pitchFamily="34" charset="77"/>
              </a:rPr>
              <a:t>Direct Transfer and Task-Specific Finetuning</a:t>
            </a:r>
            <a:endParaRPr lang="en-US" sz="3200" dirty="0">
              <a:latin typeface="Avenir Light" panose="020B0402020203020204" pitchFamily="34" charset="7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F4C1BBF-618D-4441-BAF3-D8547900F656}"/>
              </a:ext>
            </a:extLst>
          </p:cNvPr>
          <p:cNvSpPr txBox="1"/>
          <p:nvPr/>
        </p:nvSpPr>
        <p:spPr>
          <a:xfrm>
            <a:off x="32158410" y="10202477"/>
            <a:ext cx="105135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Light" panose="020B0402020203020204" pitchFamily="34" charset="77"/>
              </a:rPr>
              <a:t>Meta-Pretraining: Accelerate Supervised Meta-RL</a:t>
            </a:r>
            <a:endParaRPr lang="en-US" sz="3200" dirty="0">
              <a:latin typeface="Avenir Light" panose="020B0402020203020204" pitchFamily="34" charset="77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0B90A44F-1CD7-864C-BBA2-AC9362682AC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3959730" y="12087121"/>
            <a:ext cx="6362392" cy="4853113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23A518D6-6A99-0547-B147-D71F3D224BF0}"/>
              </a:ext>
            </a:extLst>
          </p:cNvPr>
          <p:cNvSpPr txBox="1"/>
          <p:nvPr/>
        </p:nvSpPr>
        <p:spPr>
          <a:xfrm>
            <a:off x="32823986" y="11499188"/>
            <a:ext cx="93749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Light" panose="020B0402020203020204" pitchFamily="34" charset="77"/>
              </a:rPr>
              <a:t>Evolution of the Task Distribution</a:t>
            </a:r>
            <a:endParaRPr lang="en-US" sz="3200" dirty="0">
              <a:latin typeface="Avenir Light" panose="020B0402020203020204" pitchFamily="34" charset="7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2BB439-AC85-6148-867D-BEA26A0C441E}"/>
              </a:ext>
            </a:extLst>
          </p:cNvPr>
          <p:cNvSpPr txBox="1"/>
          <p:nvPr/>
        </p:nvSpPr>
        <p:spPr>
          <a:xfrm>
            <a:off x="15316200" y="15243551"/>
            <a:ext cx="4248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Light" panose="020B0402020203020204" pitchFamily="34" charset="77"/>
              </a:rPr>
              <a:t>Sawyer</a:t>
            </a:r>
            <a:endParaRPr lang="en-US" sz="3200" dirty="0">
              <a:latin typeface="Avenir Light" panose="020B0402020203020204" pitchFamily="34" charset="7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73D88D4-2A71-D145-8F83-842A991D4848}"/>
              </a:ext>
            </a:extLst>
          </p:cNvPr>
          <p:cNvSpPr txBox="1"/>
          <p:nvPr/>
        </p:nvSpPr>
        <p:spPr>
          <a:xfrm>
            <a:off x="15470044" y="8736571"/>
            <a:ext cx="4248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latin typeface="Avenir Light" panose="020B0402020203020204" pitchFamily="34" charset="77"/>
              </a:rPr>
              <a:t>VizDoom</a:t>
            </a:r>
            <a:endParaRPr lang="en-US" sz="3200" dirty="0">
              <a:latin typeface="Avenir Light" panose="020B0402020203020204" pitchFamily="34" charset="7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DF3A16A-0FF1-7746-B8F7-64DCA204A118}"/>
              </a:ext>
            </a:extLst>
          </p:cNvPr>
          <p:cNvSpPr txBox="1"/>
          <p:nvPr/>
        </p:nvSpPr>
        <p:spPr>
          <a:xfrm>
            <a:off x="1668081" y="14916634"/>
            <a:ext cx="12877800" cy="2714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latin typeface="Avenir Light" panose="020B0402020203020204" pitchFamily="34" charset="77"/>
              </a:rPr>
              <a:t>Key Challenges: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dirty="0">
                <a:latin typeface="Avenir Light" panose="020B0402020203020204" pitchFamily="34" charset="77"/>
              </a:rPr>
              <a:t>Mode-collapse of task distribution in high-dimensional observation spaces.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dirty="0">
                <a:latin typeface="Avenir Light" panose="020B0402020203020204" pitchFamily="34" charset="77"/>
              </a:rPr>
              <a:t>Joint task acquisition and meta-learning.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b="1" dirty="0">
                <a:latin typeface="Avenir Light" panose="020B0402020203020204" pitchFamily="34" charset="77"/>
              </a:rPr>
              <a:t>Structure </a:t>
            </a:r>
            <a:r>
              <a:rPr lang="en-US" sz="2800" dirty="0">
                <a:latin typeface="Avenir Light" panose="020B0402020203020204" pitchFamily="34" charset="77"/>
              </a:rPr>
              <a:t>and </a:t>
            </a:r>
            <a:r>
              <a:rPr lang="en-US" sz="2800" b="1" dirty="0">
                <a:latin typeface="Avenir Light" panose="020B0402020203020204" pitchFamily="34" charset="77"/>
              </a:rPr>
              <a:t>Diversity</a:t>
            </a:r>
            <a:r>
              <a:rPr lang="en-US" sz="2800" dirty="0">
                <a:latin typeface="Avenir Light" panose="020B0402020203020204" pitchFamily="34" charset="77"/>
              </a:rPr>
              <a:t> in task distribution.</a:t>
            </a:r>
          </a:p>
        </p:txBody>
      </p:sp>
      <p:pic>
        <p:nvPicPr>
          <p:cNvPr id="51" name="pasted-image.tiff" descr="pasted-image.tiff">
            <a:extLst>
              <a:ext uri="{FF2B5EF4-FFF2-40B4-BE49-F238E27FC236}">
                <a16:creationId xmlns:a16="http://schemas.microsoft.com/office/drawing/2014/main" id="{8EC3F4B3-77E0-274B-9ADC-7C31FA4C67F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825430" y="533689"/>
            <a:ext cx="3140969" cy="1678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" name="pasted-image.tiff" descr="pasted-image.tiff">
            <a:extLst>
              <a:ext uri="{FF2B5EF4-FFF2-40B4-BE49-F238E27FC236}">
                <a16:creationId xmlns:a16="http://schemas.microsoft.com/office/drawing/2014/main" id="{D1D40AD9-3464-A74A-B0C6-595D10C8387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9316942" y="821634"/>
            <a:ext cx="3634733" cy="891221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AA886C0F-C19F-1D4F-AA77-9C6043E9C9A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3432501" y="544435"/>
            <a:ext cx="3872269" cy="1210084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D8381C-5BC1-564F-87F2-8B3770EA97B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6435601" y="708531"/>
            <a:ext cx="2489200" cy="8890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8BAFC3D-4445-AB48-95A2-EA4208ED2DD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1218836" y="169003"/>
            <a:ext cx="1866868" cy="1866868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F22521BA-9AA3-2C4D-AC83-67F77E39F86D}"/>
              </a:ext>
            </a:extLst>
          </p:cNvPr>
          <p:cNvSpPr txBox="1"/>
          <p:nvPr/>
        </p:nvSpPr>
        <p:spPr>
          <a:xfrm>
            <a:off x="32961622" y="17010514"/>
            <a:ext cx="12877800" cy="4653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latin typeface="Avenir Light" panose="020B0402020203020204" pitchFamily="34" charset="77"/>
              </a:rPr>
              <a:t>Looking Forward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dirty="0">
                <a:latin typeface="Avenir Light" panose="020B0402020203020204" pitchFamily="34" charset="77"/>
              </a:rPr>
              <a:t>No free lunch -- Semi-supervised!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dirty="0">
                <a:latin typeface="Avenir Light" panose="020B0402020203020204" pitchFamily="34" charset="77"/>
              </a:rPr>
              <a:t>Non-visual task semantics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dirty="0">
                <a:latin typeface="Avenir Light" panose="020B0402020203020204" pitchFamily="34" charset="77"/>
              </a:rPr>
              <a:t>Convergence and Early Stopping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>
                <a:latin typeface="Avenir Light" panose="020B0402020203020204" pitchFamily="34" charset="77"/>
              </a:rPr>
              <a:t>Forgetting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sz="2800" dirty="0">
              <a:latin typeface="Avenir Light" panose="020B0402020203020204" pitchFamily="34" charset="7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sz="2800" dirty="0">
              <a:latin typeface="Avenir Light" panose="020B0402020203020204" pitchFamily="34" charset="7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6409</TotalTime>
  <Words>116</Words>
  <Application>Microsoft Macintosh PowerPoint</Application>
  <PresentationFormat>Custom</PresentationFormat>
  <Paragraphs>23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Light</vt:lpstr>
      <vt:lpstr>Calibri</vt:lpstr>
      <vt:lpstr>Wingdings</vt:lpstr>
      <vt:lpstr>Office Theme</vt:lpstr>
      <vt:lpstr>Unsupervised Curricula for Visual Meta-Reinforcement Learning Allan Jabri, Kyle Hsu, Ben Eysenbach, Abhishek Gupta, Sergey Levine, Chelsea Finn</vt:lpstr>
    </vt:vector>
  </TitlesOfParts>
  <Company>Univ. of Colorado at Colorado Springs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here:  Maybe add some pictures and/or school logo on the left and right authors and affiliation</dc:title>
  <dc:creator>Terry Boult</dc:creator>
  <cp:lastModifiedBy>Allan Jabri</cp:lastModifiedBy>
  <cp:revision>53</cp:revision>
  <dcterms:created xsi:type="dcterms:W3CDTF">2014-05-29T01:41:03Z</dcterms:created>
  <dcterms:modified xsi:type="dcterms:W3CDTF">2019-11-09T14:58:48Z</dcterms:modified>
</cp:coreProperties>
</file>

<file path=docProps/thumbnail.jpeg>
</file>